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8" r:id="rId6"/>
    <p:sldId id="266" r:id="rId7"/>
    <p:sldId id="307" r:id="rId8"/>
    <p:sldId id="308" r:id="rId9"/>
    <p:sldId id="309" r:id="rId10"/>
    <p:sldId id="310" r:id="rId11"/>
    <p:sldId id="311" r:id="rId12"/>
    <p:sldId id="312" r:id="rId13"/>
    <p:sldId id="314" r:id="rId14"/>
    <p:sldId id="313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F42D07-0626-4844-8571-684A7A99EEEE}" v="540" dt="2023-01-20T10:17:45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84899" autoAdjust="0"/>
  </p:normalViewPr>
  <p:slideViewPr>
    <p:cSldViewPr snapToGrid="0">
      <p:cViewPr varScale="1">
        <p:scale>
          <a:sx n="61" d="100"/>
          <a:sy n="61" d="100"/>
        </p:scale>
        <p:origin x="10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AFF42D07-0626-4844-8571-684A7A99EEEE}"/>
    <pc:docChg chg="custSel addSld delSld modSld">
      <pc:chgData name="Ben Nienhuis" userId="2c6c04f1-77c7-44b5-a463-93386779ab63" providerId="ADAL" clId="{AFF42D07-0626-4844-8571-684A7A99EEEE}" dt="2023-01-20T10:17:45.759" v="1021" actId="20577"/>
      <pc:docMkLst>
        <pc:docMk/>
      </pc:docMkLst>
      <pc:sldChg chg="modSp mod">
        <pc:chgData name="Ben Nienhuis" userId="2c6c04f1-77c7-44b5-a463-93386779ab63" providerId="ADAL" clId="{AFF42D07-0626-4844-8571-684A7A99EEEE}" dt="2023-01-20T10:15:16.149" v="861" actId="20577"/>
        <pc:sldMkLst>
          <pc:docMk/>
          <pc:sldMk cId="3795596014" sldId="258"/>
        </pc:sldMkLst>
        <pc:spChg chg="mod">
          <ac:chgData name="Ben Nienhuis" userId="2c6c04f1-77c7-44b5-a463-93386779ab63" providerId="ADAL" clId="{AFF42D07-0626-4844-8571-684A7A99EEEE}" dt="2023-01-20T10:15:16.149" v="861" actId="20577"/>
          <ac:spMkLst>
            <pc:docMk/>
            <pc:sldMk cId="3795596014" sldId="258"/>
            <ac:spMk id="2" creationId="{00000000-0000-0000-0000-000000000000}"/>
          </ac:spMkLst>
        </pc:spChg>
        <pc:spChg chg="mod">
          <ac:chgData name="Ben Nienhuis" userId="2c6c04f1-77c7-44b5-a463-93386779ab63" providerId="ADAL" clId="{AFF42D07-0626-4844-8571-684A7A99EEEE}" dt="2023-01-20T10:14:43.458" v="845" actId="21"/>
          <ac:spMkLst>
            <pc:docMk/>
            <pc:sldMk cId="3795596014" sldId="258"/>
            <ac:spMk id="3" creationId="{00000000-0000-0000-0000-000000000000}"/>
          </ac:spMkLst>
        </pc:spChg>
      </pc:sldChg>
      <pc:sldChg chg="addSp delSp modSp mod">
        <pc:chgData name="Ben Nienhuis" userId="2c6c04f1-77c7-44b5-a463-93386779ab63" providerId="ADAL" clId="{AFF42D07-0626-4844-8571-684A7A99EEEE}" dt="2023-01-20T09:51:30.906" v="151" actId="1076"/>
        <pc:sldMkLst>
          <pc:docMk/>
          <pc:sldMk cId="3040018858" sldId="266"/>
        </pc:sldMkLst>
        <pc:spChg chg="mod">
          <ac:chgData name="Ben Nienhuis" userId="2c6c04f1-77c7-44b5-a463-93386779ab63" providerId="ADAL" clId="{AFF42D07-0626-4844-8571-684A7A99EEEE}" dt="2023-01-20T09:46:56.069" v="50" actId="20577"/>
          <ac:spMkLst>
            <pc:docMk/>
            <pc:sldMk cId="3040018858" sldId="266"/>
            <ac:spMk id="6" creationId="{196218B3-4571-4CB8-995A-C7F78EA254D6}"/>
          </ac:spMkLst>
        </pc:spChg>
        <pc:spChg chg="add mod">
          <ac:chgData name="Ben Nienhuis" userId="2c6c04f1-77c7-44b5-a463-93386779ab63" providerId="ADAL" clId="{AFF42D07-0626-4844-8571-684A7A99EEEE}" dt="2023-01-20T09:51:30.906" v="151" actId="1076"/>
          <ac:spMkLst>
            <pc:docMk/>
            <pc:sldMk cId="3040018858" sldId="266"/>
            <ac:spMk id="8" creationId="{C9AF3F58-D3F2-3905-50E5-0ED83990621E}"/>
          </ac:spMkLst>
        </pc:spChg>
        <pc:picChg chg="add del mod">
          <ac:chgData name="Ben Nienhuis" userId="2c6c04f1-77c7-44b5-a463-93386779ab63" providerId="ADAL" clId="{AFF42D07-0626-4844-8571-684A7A99EEEE}" dt="2023-01-20T09:49:41.849" v="64" actId="478"/>
          <ac:picMkLst>
            <pc:docMk/>
            <pc:sldMk cId="3040018858" sldId="266"/>
            <ac:picMk id="3" creationId="{71BEB7D3-5774-4A5B-ACFD-16BF7E20407D}"/>
          </ac:picMkLst>
        </pc:picChg>
        <pc:picChg chg="del">
          <ac:chgData name="Ben Nienhuis" userId="2c6c04f1-77c7-44b5-a463-93386779ab63" providerId="ADAL" clId="{AFF42D07-0626-4844-8571-684A7A99EEEE}" dt="2023-01-20T09:46:49.218" v="44" actId="478"/>
          <ac:picMkLst>
            <pc:docMk/>
            <pc:sldMk cId="3040018858" sldId="266"/>
            <ac:picMk id="5" creationId="{8D9BC76E-5DC4-4989-8012-6081B29DE022}"/>
          </ac:picMkLst>
        </pc:picChg>
        <pc:picChg chg="add mod">
          <ac:chgData name="Ben Nienhuis" userId="2c6c04f1-77c7-44b5-a463-93386779ab63" providerId="ADAL" clId="{AFF42D07-0626-4844-8571-684A7A99EEEE}" dt="2023-01-20T09:49:55.320" v="69" actId="1076"/>
          <ac:picMkLst>
            <pc:docMk/>
            <pc:sldMk cId="3040018858" sldId="266"/>
            <ac:picMk id="7" creationId="{CBC68EC8-A24F-3058-65BF-DA04CF7123AE}"/>
          </ac:picMkLst>
        </pc:picChg>
      </pc:sldChg>
      <pc:sldChg chg="delSp modSp del mod">
        <pc:chgData name="Ben Nienhuis" userId="2c6c04f1-77c7-44b5-a463-93386779ab63" providerId="ADAL" clId="{AFF42D07-0626-4844-8571-684A7A99EEEE}" dt="2023-01-20T10:14:08.815" v="830" actId="47"/>
        <pc:sldMkLst>
          <pc:docMk/>
          <pc:sldMk cId="3476313746" sldId="306"/>
        </pc:sldMkLst>
        <pc:spChg chg="del mod">
          <ac:chgData name="Ben Nienhuis" userId="2c6c04f1-77c7-44b5-a463-93386779ab63" providerId="ADAL" clId="{AFF42D07-0626-4844-8571-684A7A99EEEE}" dt="2023-01-20T10:14:04.641" v="829" actId="478"/>
          <ac:spMkLst>
            <pc:docMk/>
            <pc:sldMk cId="3476313746" sldId="306"/>
            <ac:spMk id="4" creationId="{B7FBE979-D635-4050-AF8D-3152E81EF70A}"/>
          </ac:spMkLst>
        </pc:spChg>
      </pc:sldChg>
      <pc:sldChg chg="addSp delSp modSp add mod">
        <pc:chgData name="Ben Nienhuis" userId="2c6c04f1-77c7-44b5-a463-93386779ab63" providerId="ADAL" clId="{AFF42D07-0626-4844-8571-684A7A99EEEE}" dt="2023-01-20T09:58:26.246" v="160" actId="14100"/>
        <pc:sldMkLst>
          <pc:docMk/>
          <pc:sldMk cId="3328388072" sldId="307"/>
        </pc:sldMkLst>
        <pc:picChg chg="add del mod">
          <ac:chgData name="Ben Nienhuis" userId="2c6c04f1-77c7-44b5-a463-93386779ab63" providerId="ADAL" clId="{AFF42D07-0626-4844-8571-684A7A99EEEE}" dt="2023-01-20T09:56:57.967" v="154" actId="478"/>
          <ac:picMkLst>
            <pc:docMk/>
            <pc:sldMk cId="3328388072" sldId="307"/>
            <ac:picMk id="3" creationId="{F5016F38-041C-2900-4F39-F08DCD2CE26F}"/>
          </ac:picMkLst>
        </pc:picChg>
        <pc:picChg chg="add mod">
          <ac:chgData name="Ben Nienhuis" userId="2c6c04f1-77c7-44b5-a463-93386779ab63" providerId="ADAL" clId="{AFF42D07-0626-4844-8571-684A7A99EEEE}" dt="2023-01-20T09:57:05.429" v="157" actId="1076"/>
          <ac:picMkLst>
            <pc:docMk/>
            <pc:sldMk cId="3328388072" sldId="307"/>
            <ac:picMk id="5" creationId="{5AD05948-7C6E-72BA-A10A-5A0E90646DA4}"/>
          </ac:picMkLst>
        </pc:picChg>
        <pc:picChg chg="del">
          <ac:chgData name="Ben Nienhuis" userId="2c6c04f1-77c7-44b5-a463-93386779ab63" providerId="ADAL" clId="{AFF42D07-0626-4844-8571-684A7A99EEEE}" dt="2023-01-20T09:50:11.113" v="71" actId="478"/>
          <ac:picMkLst>
            <pc:docMk/>
            <pc:sldMk cId="3328388072" sldId="307"/>
            <ac:picMk id="7" creationId="{CBC68EC8-A24F-3058-65BF-DA04CF7123AE}"/>
          </ac:picMkLst>
        </pc:picChg>
        <pc:picChg chg="add mod">
          <ac:chgData name="Ben Nienhuis" userId="2c6c04f1-77c7-44b5-a463-93386779ab63" providerId="ADAL" clId="{AFF42D07-0626-4844-8571-684A7A99EEEE}" dt="2023-01-20T09:58:26.246" v="160" actId="14100"/>
          <ac:picMkLst>
            <pc:docMk/>
            <pc:sldMk cId="3328388072" sldId="307"/>
            <ac:picMk id="9" creationId="{D8337E55-A6A9-8F6E-2FEA-281AA243647B}"/>
          </ac:picMkLst>
        </pc:picChg>
      </pc:sldChg>
      <pc:sldChg chg="addSp delSp modSp add mod modAnim">
        <pc:chgData name="Ben Nienhuis" userId="2c6c04f1-77c7-44b5-a463-93386779ab63" providerId="ADAL" clId="{AFF42D07-0626-4844-8571-684A7A99EEEE}" dt="2023-01-20T10:03:08.417" v="460" actId="313"/>
        <pc:sldMkLst>
          <pc:docMk/>
          <pc:sldMk cId="913431028" sldId="308"/>
        </pc:sldMkLst>
        <pc:spChg chg="add mod">
          <ac:chgData name="Ben Nienhuis" userId="2c6c04f1-77c7-44b5-a463-93386779ab63" providerId="ADAL" clId="{AFF42D07-0626-4844-8571-684A7A99EEEE}" dt="2023-01-20T10:03:08.417" v="460" actId="313"/>
          <ac:spMkLst>
            <pc:docMk/>
            <pc:sldMk cId="913431028" sldId="308"/>
            <ac:spMk id="3" creationId="{B2F40120-6D1B-E40F-BDB1-019BE0647507}"/>
          </ac:spMkLst>
        </pc:spChg>
        <pc:picChg chg="del">
          <ac:chgData name="Ben Nienhuis" userId="2c6c04f1-77c7-44b5-a463-93386779ab63" providerId="ADAL" clId="{AFF42D07-0626-4844-8571-684A7A99EEEE}" dt="2023-01-20T09:58:34.414" v="162" actId="478"/>
          <ac:picMkLst>
            <pc:docMk/>
            <pc:sldMk cId="913431028" sldId="308"/>
            <ac:picMk id="9" creationId="{D8337E55-A6A9-8F6E-2FEA-281AA243647B}"/>
          </ac:picMkLst>
        </pc:picChg>
      </pc:sldChg>
      <pc:sldChg chg="modSp add modAnim">
        <pc:chgData name="Ben Nienhuis" userId="2c6c04f1-77c7-44b5-a463-93386779ab63" providerId="ADAL" clId="{AFF42D07-0626-4844-8571-684A7A99EEEE}" dt="2023-01-20T10:03:58.148" v="477"/>
        <pc:sldMkLst>
          <pc:docMk/>
          <pc:sldMk cId="1023589128" sldId="309"/>
        </pc:sldMkLst>
        <pc:spChg chg="mod">
          <ac:chgData name="Ben Nienhuis" userId="2c6c04f1-77c7-44b5-a463-93386779ab63" providerId="ADAL" clId="{AFF42D07-0626-4844-8571-684A7A99EEEE}" dt="2023-01-20T10:03:30.718" v="475" actId="20577"/>
          <ac:spMkLst>
            <pc:docMk/>
            <pc:sldMk cId="1023589128" sldId="309"/>
            <ac:spMk id="3" creationId="{B2F40120-6D1B-E40F-BDB1-019BE0647507}"/>
          </ac:spMkLst>
        </pc:spChg>
      </pc:sldChg>
      <pc:sldChg chg="del">
        <pc:chgData name="Ben Nienhuis" userId="2c6c04f1-77c7-44b5-a463-93386779ab63" providerId="ADAL" clId="{AFF42D07-0626-4844-8571-684A7A99EEEE}" dt="2023-01-20T09:47:01.345" v="53" actId="47"/>
        <pc:sldMkLst>
          <pc:docMk/>
          <pc:sldMk cId="347267565" sldId="310"/>
        </pc:sldMkLst>
      </pc:sldChg>
      <pc:sldChg chg="modSp add modAnim">
        <pc:chgData name="Ben Nienhuis" userId="2c6c04f1-77c7-44b5-a463-93386779ab63" providerId="ADAL" clId="{AFF42D07-0626-4844-8571-684A7A99EEEE}" dt="2023-01-20T10:05:44.272" v="553" actId="20577"/>
        <pc:sldMkLst>
          <pc:docMk/>
          <pc:sldMk cId="4191813225" sldId="310"/>
        </pc:sldMkLst>
        <pc:spChg chg="mod">
          <ac:chgData name="Ben Nienhuis" userId="2c6c04f1-77c7-44b5-a463-93386779ab63" providerId="ADAL" clId="{AFF42D07-0626-4844-8571-684A7A99EEEE}" dt="2023-01-20T10:05:44.272" v="553" actId="20577"/>
          <ac:spMkLst>
            <pc:docMk/>
            <pc:sldMk cId="4191813225" sldId="310"/>
            <ac:spMk id="3" creationId="{B2F40120-6D1B-E40F-BDB1-019BE0647507}"/>
          </ac:spMkLst>
        </pc:spChg>
      </pc:sldChg>
      <pc:sldChg chg="addSp delSp modSp add mod modAnim">
        <pc:chgData name="Ben Nienhuis" userId="2c6c04f1-77c7-44b5-a463-93386779ab63" providerId="ADAL" clId="{AFF42D07-0626-4844-8571-684A7A99EEEE}" dt="2023-01-20T10:10:13.349" v="630"/>
        <pc:sldMkLst>
          <pc:docMk/>
          <pc:sldMk cId="1456813302" sldId="311"/>
        </pc:sldMkLst>
        <pc:spChg chg="mod">
          <ac:chgData name="Ben Nienhuis" userId="2c6c04f1-77c7-44b5-a463-93386779ab63" providerId="ADAL" clId="{AFF42D07-0626-4844-8571-684A7A99EEEE}" dt="2023-01-20T10:09:34.928" v="626" actId="20577"/>
          <ac:spMkLst>
            <pc:docMk/>
            <pc:sldMk cId="1456813302" sldId="311"/>
            <ac:spMk id="3" creationId="{B2F40120-6D1B-E40F-BDB1-019BE0647507}"/>
          </ac:spMkLst>
        </pc:spChg>
        <pc:picChg chg="del">
          <ac:chgData name="Ben Nienhuis" userId="2c6c04f1-77c7-44b5-a463-93386779ab63" providerId="ADAL" clId="{AFF42D07-0626-4844-8571-684A7A99EEEE}" dt="2023-01-20T10:07:07.127" v="570" actId="478"/>
          <ac:picMkLst>
            <pc:docMk/>
            <pc:sldMk cId="1456813302" sldId="311"/>
            <ac:picMk id="5" creationId="{5AD05948-7C6E-72BA-A10A-5A0E90646DA4}"/>
          </ac:picMkLst>
        </pc:picChg>
        <pc:picChg chg="add mod">
          <ac:chgData name="Ben Nienhuis" userId="2c6c04f1-77c7-44b5-a463-93386779ab63" providerId="ADAL" clId="{AFF42D07-0626-4844-8571-684A7A99EEEE}" dt="2023-01-20T10:09:55.606" v="627"/>
          <ac:picMkLst>
            <pc:docMk/>
            <pc:sldMk cId="1456813302" sldId="311"/>
            <ac:picMk id="7" creationId="{91DA1CD5-62AC-C86B-57DD-B5AE58D20EA3}"/>
          </ac:picMkLst>
        </pc:picChg>
      </pc:sldChg>
      <pc:sldChg chg="modSp add">
        <pc:chgData name="Ben Nienhuis" userId="2c6c04f1-77c7-44b5-a463-93386779ab63" providerId="ADAL" clId="{AFF42D07-0626-4844-8571-684A7A99EEEE}" dt="2023-01-20T10:10:30.592" v="633" actId="20577"/>
        <pc:sldMkLst>
          <pc:docMk/>
          <pc:sldMk cId="3209603587" sldId="312"/>
        </pc:sldMkLst>
        <pc:spChg chg="mod">
          <ac:chgData name="Ben Nienhuis" userId="2c6c04f1-77c7-44b5-a463-93386779ab63" providerId="ADAL" clId="{AFF42D07-0626-4844-8571-684A7A99EEEE}" dt="2023-01-20T10:10:30.592" v="633" actId="20577"/>
          <ac:spMkLst>
            <pc:docMk/>
            <pc:sldMk cId="3209603587" sldId="312"/>
            <ac:spMk id="3" creationId="{B2F40120-6D1B-E40F-BDB1-019BE0647507}"/>
          </ac:spMkLst>
        </pc:spChg>
      </pc:sldChg>
      <pc:sldChg chg="modSp add modAnim">
        <pc:chgData name="Ben Nienhuis" userId="2c6c04f1-77c7-44b5-a463-93386779ab63" providerId="ADAL" clId="{AFF42D07-0626-4844-8571-684A7A99EEEE}" dt="2023-01-20T10:12:55.999" v="817" actId="20577"/>
        <pc:sldMkLst>
          <pc:docMk/>
          <pc:sldMk cId="1799455163" sldId="313"/>
        </pc:sldMkLst>
        <pc:spChg chg="mod">
          <ac:chgData name="Ben Nienhuis" userId="2c6c04f1-77c7-44b5-a463-93386779ab63" providerId="ADAL" clId="{AFF42D07-0626-4844-8571-684A7A99EEEE}" dt="2023-01-20T10:12:55.999" v="817" actId="20577"/>
          <ac:spMkLst>
            <pc:docMk/>
            <pc:sldMk cId="1799455163" sldId="313"/>
            <ac:spMk id="3" creationId="{B2F40120-6D1B-E40F-BDB1-019BE0647507}"/>
          </ac:spMkLst>
        </pc:spChg>
      </pc:sldChg>
      <pc:sldChg chg="del">
        <pc:chgData name="Ben Nienhuis" userId="2c6c04f1-77c7-44b5-a463-93386779ab63" providerId="ADAL" clId="{AFF42D07-0626-4844-8571-684A7A99EEEE}" dt="2023-01-20T09:47:02.988" v="56" actId="47"/>
        <pc:sldMkLst>
          <pc:docMk/>
          <pc:sldMk cId="3015173320" sldId="313"/>
        </pc:sldMkLst>
      </pc:sldChg>
      <pc:sldChg chg="modSp add modAnim">
        <pc:chgData name="Ben Nienhuis" userId="2c6c04f1-77c7-44b5-a463-93386779ab63" providerId="ADAL" clId="{AFF42D07-0626-4844-8571-684A7A99EEEE}" dt="2023-01-20T10:17:45.759" v="1021" actId="20577"/>
        <pc:sldMkLst>
          <pc:docMk/>
          <pc:sldMk cId="3237706490" sldId="314"/>
        </pc:sldMkLst>
        <pc:spChg chg="mod">
          <ac:chgData name="Ben Nienhuis" userId="2c6c04f1-77c7-44b5-a463-93386779ab63" providerId="ADAL" clId="{AFF42D07-0626-4844-8571-684A7A99EEEE}" dt="2023-01-20T10:17:45.759" v="1021" actId="20577"/>
          <ac:spMkLst>
            <pc:docMk/>
            <pc:sldMk cId="3237706490" sldId="314"/>
            <ac:spMk id="3" creationId="{B2F40120-6D1B-E40F-BDB1-019BE0647507}"/>
          </ac:spMkLst>
        </pc:spChg>
      </pc:sldChg>
      <pc:sldChg chg="del">
        <pc:chgData name="Ben Nienhuis" userId="2c6c04f1-77c7-44b5-a463-93386779ab63" providerId="ADAL" clId="{AFF42D07-0626-4844-8571-684A7A99EEEE}" dt="2023-01-20T09:47:02.540" v="55" actId="47"/>
        <pc:sldMkLst>
          <pc:docMk/>
          <pc:sldMk cId="3926058966" sldId="314"/>
        </pc:sldMkLst>
      </pc:sldChg>
      <pc:sldChg chg="del">
        <pc:chgData name="Ben Nienhuis" userId="2c6c04f1-77c7-44b5-a463-93386779ab63" providerId="ADAL" clId="{AFF42D07-0626-4844-8571-684A7A99EEEE}" dt="2023-01-20T09:47:03.420" v="57" actId="47"/>
        <pc:sldMkLst>
          <pc:docMk/>
          <pc:sldMk cId="3869188414" sldId="315"/>
        </pc:sldMkLst>
      </pc:sldChg>
      <pc:sldChg chg="del">
        <pc:chgData name="Ben Nienhuis" userId="2c6c04f1-77c7-44b5-a463-93386779ab63" providerId="ADAL" clId="{AFF42D07-0626-4844-8571-684A7A99EEEE}" dt="2023-01-20T09:47:00.478" v="51" actId="47"/>
        <pc:sldMkLst>
          <pc:docMk/>
          <pc:sldMk cId="836136394" sldId="316"/>
        </pc:sldMkLst>
      </pc:sldChg>
      <pc:sldChg chg="del">
        <pc:chgData name="Ben Nienhuis" userId="2c6c04f1-77c7-44b5-a463-93386779ab63" providerId="ADAL" clId="{AFF42D07-0626-4844-8571-684A7A99EEEE}" dt="2023-01-20T09:47:01.932" v="54" actId="47"/>
        <pc:sldMkLst>
          <pc:docMk/>
          <pc:sldMk cId="1430412900" sldId="317"/>
        </pc:sldMkLst>
      </pc:sldChg>
      <pc:sldChg chg="del">
        <pc:chgData name="Ben Nienhuis" userId="2c6c04f1-77c7-44b5-a463-93386779ab63" providerId="ADAL" clId="{AFF42D07-0626-4844-8571-684A7A99EEEE}" dt="2023-01-20T09:47:00.924" v="52" actId="47"/>
        <pc:sldMkLst>
          <pc:docMk/>
          <pc:sldMk cId="3572302253" sldId="318"/>
        </pc:sldMkLst>
      </pc:sldChg>
      <pc:sldChg chg="del">
        <pc:chgData name="Ben Nienhuis" userId="2c6c04f1-77c7-44b5-a463-93386779ab63" providerId="ADAL" clId="{AFF42D07-0626-4844-8571-684A7A99EEEE}" dt="2023-01-20T09:47:04.058" v="58" actId="47"/>
        <pc:sldMkLst>
          <pc:docMk/>
          <pc:sldMk cId="4278612208" sldId="319"/>
        </pc:sldMkLst>
      </pc:sldChg>
      <pc:sldChg chg="del">
        <pc:chgData name="Ben Nienhuis" userId="2c6c04f1-77c7-44b5-a463-93386779ab63" providerId="ADAL" clId="{AFF42D07-0626-4844-8571-684A7A99EEEE}" dt="2023-01-20T09:47:04.460" v="59" actId="47"/>
        <pc:sldMkLst>
          <pc:docMk/>
          <pc:sldMk cId="492314650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9251A-4AE7-4427-B186-608389BE6BB7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98272-C5DD-4955-B451-92F8A9466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6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98272-C5DD-4955-B451-92F8A9466E7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0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98272-C5DD-4955-B451-92F8A9466E7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751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98272-C5DD-4955-B451-92F8A9466E7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22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98272-C5DD-4955-B451-92F8A9466E7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63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91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092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38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19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99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19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383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234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74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19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A26E-4DF0-4E80-9944-E0F51A5C6532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2740F-CCB9-4AB6-BAE4-F6CF4483F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11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pH &amp; </a:t>
            </a:r>
            <a:r>
              <a:rPr lang="nl-NL" dirty="0" err="1"/>
              <a:t>Ec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Periode 9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63" y="3982380"/>
            <a:ext cx="9753600" cy="21717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67" y="896970"/>
            <a:ext cx="4410075" cy="10382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73D414B-356C-4F2F-8D7D-1BEDB76B3F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263" y="812801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599090" y="1749972"/>
            <a:ext cx="1199755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Proef opstelling:</a:t>
            </a:r>
          </a:p>
          <a:p>
            <a:endParaRPr lang="nl-NL" sz="2800" dirty="0"/>
          </a:p>
          <a:p>
            <a:r>
              <a:rPr lang="nl-NL" sz="2800" dirty="0"/>
              <a:t>Klaar maken van de bakken:</a:t>
            </a:r>
          </a:p>
          <a:p>
            <a:endParaRPr lang="nl-NL" dirty="0"/>
          </a:p>
          <a:p>
            <a:endParaRPr lang="nl-NL" dirty="0"/>
          </a:p>
          <a:p>
            <a:r>
              <a:rPr lang="nl-NL" sz="2800" dirty="0"/>
              <a:t>Test en corrigeer de bakken voor de planten erop gezet worden.</a:t>
            </a:r>
          </a:p>
          <a:p>
            <a:endParaRPr lang="nl-NL" sz="2800" dirty="0"/>
          </a:p>
          <a:p>
            <a:r>
              <a:rPr lang="nl-NL" sz="2800" dirty="0"/>
              <a:t>Wees nauwkeurig met bijvullen, maak juiste oplossing </a:t>
            </a:r>
          </a:p>
          <a:p>
            <a:r>
              <a:rPr lang="nl-NL" sz="2800" dirty="0"/>
              <a:t>in </a:t>
            </a:r>
            <a:r>
              <a:rPr lang="nl-NL" sz="2800"/>
              <a:t>1 liter maatbeker.</a:t>
            </a:r>
            <a:endParaRPr lang="nl-NL" sz="28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1DA1CD5-62AC-C86B-57DD-B5AE58D20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0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599090" y="1749972"/>
            <a:ext cx="1199755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Proef opstelling:</a:t>
            </a:r>
          </a:p>
          <a:p>
            <a:endParaRPr lang="nl-NL" sz="2800" dirty="0"/>
          </a:p>
          <a:p>
            <a:r>
              <a:rPr lang="nl-NL" sz="2800" dirty="0"/>
              <a:t>Gedurende de vegetatieve fase wordt de groei bijgehouden</a:t>
            </a:r>
          </a:p>
          <a:p>
            <a:endParaRPr lang="nl-NL" dirty="0"/>
          </a:p>
          <a:p>
            <a:r>
              <a:rPr lang="nl-NL" sz="2800" dirty="0"/>
              <a:t>Tijdens de productie wordt het gewicht en de kwaliteit </a:t>
            </a:r>
          </a:p>
          <a:p>
            <a:r>
              <a:rPr lang="nl-NL" sz="2800" dirty="0"/>
              <a:t>van de aardbeien bijgehouden</a:t>
            </a:r>
          </a:p>
          <a:p>
            <a:endParaRPr lang="nl-NL" sz="2800" dirty="0"/>
          </a:p>
          <a:p>
            <a:endParaRPr lang="nl-NL" sz="2800" dirty="0"/>
          </a:p>
          <a:p>
            <a:pPr algn="ctr"/>
            <a:r>
              <a:rPr lang="nl-NL" sz="2800" dirty="0"/>
              <a:t>SUCCES!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1DA1CD5-62AC-C86B-57DD-B5AE58D20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45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681820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Extra Les Zoutproef Aardbei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63" y="3982380"/>
            <a:ext cx="9753600" cy="21717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147" y="1079850"/>
            <a:ext cx="44100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59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BC68EC8-A24F-3058-65BF-DA04CF712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802" y="1536060"/>
            <a:ext cx="5690694" cy="318678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9AF3F58-D3F2-3905-50E5-0ED83990621E}"/>
              </a:ext>
            </a:extLst>
          </p:cNvPr>
          <p:cNvSpPr txBox="1"/>
          <p:nvPr/>
        </p:nvSpPr>
        <p:spPr>
          <a:xfrm>
            <a:off x="1261242" y="5165340"/>
            <a:ext cx="10231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Onderzoek naar de zouttolerantie van </a:t>
            </a:r>
            <a:r>
              <a:rPr lang="nl-NL" sz="2400" dirty="0" err="1"/>
              <a:t>Sonsation</a:t>
            </a:r>
            <a:r>
              <a:rPr lang="nl-NL" sz="2400" dirty="0"/>
              <a:t> en </a:t>
            </a:r>
            <a:r>
              <a:rPr lang="nl-NL" sz="2400" dirty="0" err="1"/>
              <a:t>Falco</a:t>
            </a:r>
            <a:r>
              <a:rPr lang="nl-NL" sz="2400" dirty="0"/>
              <a:t> op hydrocultuur</a:t>
            </a:r>
          </a:p>
        </p:txBody>
      </p:sp>
    </p:spTree>
    <p:extLst>
      <p:ext uri="{BB962C8B-B14F-4D97-AF65-F5344CB8AC3E}">
        <p14:creationId xmlns:p14="http://schemas.microsoft.com/office/powerpoint/2010/main" val="304001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D05948-7C6E-72BA-A10A-5A0E90646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8337E55-A6A9-8F6E-2FEA-281AA24364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852" y="1575005"/>
            <a:ext cx="6609612" cy="348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8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D05948-7C6E-72BA-A10A-5A0E90646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1497498" y="1749972"/>
            <a:ext cx="75905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Steeds meer gebieden in de wereld hebben last met verzilting.</a:t>
            </a:r>
          </a:p>
          <a:p>
            <a:endParaRPr lang="nl-NL" sz="2800" dirty="0"/>
          </a:p>
          <a:p>
            <a:r>
              <a:rPr lang="nl-NL" sz="2800" dirty="0"/>
              <a:t>Ook in de Nederland, en met namen in de polders is het zoutgehalte steeds hoger.</a:t>
            </a:r>
          </a:p>
          <a:p>
            <a:endParaRPr lang="nl-NL" sz="2800" dirty="0"/>
          </a:p>
          <a:p>
            <a:r>
              <a:rPr lang="nl-NL" sz="2800" dirty="0"/>
              <a:t>Daarom onderzoeken we samen met Flevoplant naar de zout tolerantie van 2 belangrijke rassen: </a:t>
            </a:r>
            <a:r>
              <a:rPr lang="nl-NL" sz="2800" dirty="0" err="1"/>
              <a:t>Sonsation</a:t>
            </a:r>
            <a:r>
              <a:rPr lang="nl-NL" sz="2800" dirty="0"/>
              <a:t> en </a:t>
            </a:r>
            <a:r>
              <a:rPr lang="nl-NL" sz="2800" dirty="0" err="1"/>
              <a:t>Flaco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343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D05948-7C6E-72BA-A10A-5A0E90646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1497497" y="1749972"/>
            <a:ext cx="806394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Proef opstelling:</a:t>
            </a:r>
          </a:p>
          <a:p>
            <a:endParaRPr lang="nl-NL" sz="2800" dirty="0"/>
          </a:p>
          <a:p>
            <a:r>
              <a:rPr lang="nl-NL" sz="2800" dirty="0"/>
              <a:t>Waterteelt:</a:t>
            </a:r>
          </a:p>
          <a:p>
            <a:endParaRPr lang="nl-NL" sz="2800" dirty="0"/>
          </a:p>
          <a:p>
            <a:r>
              <a:rPr lang="nl-NL" sz="2800" dirty="0"/>
              <a:t>2 rassen, </a:t>
            </a:r>
            <a:r>
              <a:rPr lang="nl-NL" sz="2800" dirty="0" err="1"/>
              <a:t>Sonsation</a:t>
            </a:r>
            <a:r>
              <a:rPr lang="nl-NL" sz="2800" dirty="0"/>
              <a:t> (S) en </a:t>
            </a:r>
            <a:r>
              <a:rPr lang="nl-NL" sz="2800" dirty="0" err="1"/>
              <a:t>Falco</a:t>
            </a:r>
            <a:r>
              <a:rPr lang="nl-NL" sz="2800" dirty="0"/>
              <a:t> (F) in 25 liter bakken.</a:t>
            </a:r>
          </a:p>
          <a:p>
            <a:endParaRPr lang="nl-NL" sz="2800" dirty="0"/>
          </a:p>
          <a:p>
            <a:r>
              <a:rPr lang="nl-NL" sz="2800" dirty="0"/>
              <a:t>Bak 1,3,5,7 = 2 planten </a:t>
            </a:r>
            <a:r>
              <a:rPr lang="nl-NL" sz="2800" dirty="0" err="1"/>
              <a:t>Sonsation</a:t>
            </a:r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Bak 2,4,6,8 = 2 planten </a:t>
            </a:r>
            <a:r>
              <a:rPr lang="nl-NL" sz="2800" dirty="0" err="1"/>
              <a:t>Falco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358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D05948-7C6E-72BA-A10A-5A0E90646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1497497" y="1749972"/>
            <a:ext cx="806394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Proef opstelling:</a:t>
            </a:r>
          </a:p>
          <a:p>
            <a:endParaRPr lang="nl-NL" sz="2800" dirty="0"/>
          </a:p>
          <a:p>
            <a:r>
              <a:rPr lang="nl-NL" sz="2800" dirty="0"/>
              <a:t>Er wordt zeezout toegevoegd om de </a:t>
            </a:r>
            <a:r>
              <a:rPr lang="nl-NL" sz="2800" dirty="0" err="1"/>
              <a:t>Ec</a:t>
            </a:r>
            <a:r>
              <a:rPr lang="nl-NL" sz="2800" dirty="0"/>
              <a:t> te verhogen:</a:t>
            </a:r>
          </a:p>
          <a:p>
            <a:r>
              <a:rPr lang="nl-NL" sz="2800" dirty="0"/>
              <a:t>Bak 1/2:    </a:t>
            </a:r>
            <a:r>
              <a:rPr lang="nl-NL" sz="2800" dirty="0" err="1"/>
              <a:t>Ec</a:t>
            </a:r>
            <a:r>
              <a:rPr lang="nl-NL" sz="2800" dirty="0"/>
              <a:t> : 1,75	   (Standaard voedingsoplossing SV)</a:t>
            </a:r>
          </a:p>
          <a:p>
            <a:r>
              <a:rPr lang="nl-NL" sz="2800" dirty="0"/>
              <a:t>Bak 3/4:    </a:t>
            </a:r>
            <a:r>
              <a:rPr lang="nl-NL" sz="2800" dirty="0" err="1"/>
              <a:t>Ec</a:t>
            </a:r>
            <a:r>
              <a:rPr lang="nl-NL" sz="2800" dirty="0"/>
              <a:t> : 2,75   ( SV + 1 </a:t>
            </a:r>
            <a:r>
              <a:rPr lang="nl-NL" sz="2800" dirty="0" err="1"/>
              <a:t>Ec</a:t>
            </a:r>
            <a:r>
              <a:rPr lang="nl-NL" sz="2800" dirty="0"/>
              <a:t> </a:t>
            </a:r>
            <a:r>
              <a:rPr lang="nl-NL" sz="2800" dirty="0" err="1"/>
              <a:t>NaCl</a:t>
            </a:r>
            <a:r>
              <a:rPr lang="nl-NL" sz="2800" dirty="0"/>
              <a:t>)</a:t>
            </a:r>
          </a:p>
          <a:p>
            <a:r>
              <a:rPr lang="nl-NL" sz="2800" dirty="0"/>
              <a:t>Bak 5/6:    </a:t>
            </a:r>
            <a:r>
              <a:rPr lang="nl-NL" sz="2800" dirty="0" err="1"/>
              <a:t>Ec</a:t>
            </a:r>
            <a:r>
              <a:rPr lang="nl-NL" sz="2800" dirty="0"/>
              <a:t>:  3,75   ( SV + 2 </a:t>
            </a:r>
            <a:r>
              <a:rPr lang="nl-NL" sz="2800" dirty="0" err="1"/>
              <a:t>Ec</a:t>
            </a:r>
            <a:r>
              <a:rPr lang="nl-NL" sz="2800" dirty="0"/>
              <a:t> </a:t>
            </a:r>
            <a:r>
              <a:rPr lang="nl-NL" sz="2800" dirty="0" err="1"/>
              <a:t>NaCl</a:t>
            </a:r>
            <a:r>
              <a:rPr lang="nl-NL" sz="2800" dirty="0"/>
              <a:t>)</a:t>
            </a:r>
          </a:p>
          <a:p>
            <a:r>
              <a:rPr lang="nl-NL" sz="2800" dirty="0"/>
              <a:t>Bak 7/8      </a:t>
            </a:r>
            <a:r>
              <a:rPr lang="nl-NL" sz="2800" dirty="0" err="1"/>
              <a:t>Ec</a:t>
            </a:r>
            <a:r>
              <a:rPr lang="nl-NL" sz="2800" dirty="0"/>
              <a:t>:  4,75   ( SV + 3 </a:t>
            </a:r>
            <a:r>
              <a:rPr lang="nl-NL" sz="2800" dirty="0" err="1"/>
              <a:t>Ec</a:t>
            </a:r>
            <a:r>
              <a:rPr lang="nl-NL" sz="2800" dirty="0"/>
              <a:t> </a:t>
            </a:r>
            <a:r>
              <a:rPr lang="nl-NL" sz="2800" dirty="0" err="1"/>
              <a:t>NaCl</a:t>
            </a:r>
            <a:r>
              <a:rPr lang="nl-NL" sz="2800" dirty="0"/>
              <a:t>)</a:t>
            </a:r>
          </a:p>
          <a:p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181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599090" y="1749972"/>
            <a:ext cx="1199755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Proef opstelling:</a:t>
            </a:r>
          </a:p>
          <a:p>
            <a:endParaRPr lang="nl-NL" sz="2800" dirty="0"/>
          </a:p>
          <a:p>
            <a:r>
              <a:rPr lang="nl-NL" sz="2800" dirty="0"/>
              <a:t>Klaar malen van de bakken:</a:t>
            </a:r>
          </a:p>
          <a:p>
            <a:r>
              <a:rPr lang="nl-NL" sz="2800" dirty="0"/>
              <a:t>0,5gr Zeezout geeft 1 </a:t>
            </a:r>
            <a:r>
              <a:rPr lang="nl-NL" sz="2800" dirty="0" err="1"/>
              <a:t>mS</a:t>
            </a:r>
            <a:r>
              <a:rPr lang="nl-NL" sz="2800" dirty="0"/>
              <a:t> </a:t>
            </a:r>
            <a:r>
              <a:rPr lang="nl-NL" sz="2800" dirty="0" err="1"/>
              <a:t>Ec</a:t>
            </a:r>
            <a:r>
              <a:rPr lang="nl-NL" sz="2800" dirty="0"/>
              <a:t> verhoging per liter</a:t>
            </a:r>
          </a:p>
          <a:p>
            <a:r>
              <a:rPr lang="nl-NL" sz="2800" dirty="0"/>
              <a:t>Bak 25 liter:</a:t>
            </a:r>
          </a:p>
          <a:p>
            <a:r>
              <a:rPr lang="nl-NL" sz="2800" dirty="0"/>
              <a:t>Bak 3&amp;4: + 1mS=  25 X 0,5 = 12,5 gram  </a:t>
            </a:r>
          </a:p>
          <a:p>
            <a:r>
              <a:rPr lang="nl-NL" sz="2800" dirty="0"/>
              <a:t>Bak 5&amp;6: + 2mS=  25 X 1,0 = 25,0 gram  </a:t>
            </a:r>
          </a:p>
          <a:p>
            <a:r>
              <a:rPr lang="nl-NL" sz="2800" dirty="0"/>
              <a:t>Bak 7&amp;8: + 3mS=  25 x 1,5 = 37,5 gram </a:t>
            </a:r>
          </a:p>
          <a:p>
            <a:r>
              <a:rPr lang="nl-NL" sz="2800" dirty="0"/>
              <a:t>		( oplossen in 1 liter toevoegen aan 24 liter)</a:t>
            </a:r>
          </a:p>
          <a:p>
            <a:endParaRPr lang="nl-NL" sz="2800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1DA1CD5-62AC-C86B-57DD-B5AE58D20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1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7" y="274638"/>
            <a:ext cx="8713304" cy="114300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Zoutconcentratie &amp; wortelmilieu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4837" y="2889457"/>
            <a:ext cx="2347163" cy="107908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2146852" y="6069496"/>
            <a:ext cx="694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Bemesting periode 9 Teelt en Techniek les Extra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2F40120-6D1B-E40F-BDB1-019BE0647507}"/>
              </a:ext>
            </a:extLst>
          </p:cNvPr>
          <p:cNvSpPr txBox="1"/>
          <p:nvPr/>
        </p:nvSpPr>
        <p:spPr>
          <a:xfrm>
            <a:off x="599090" y="1749972"/>
            <a:ext cx="1199755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Proef opstelling:</a:t>
            </a:r>
          </a:p>
          <a:p>
            <a:endParaRPr lang="nl-NL" sz="2800" dirty="0"/>
          </a:p>
          <a:p>
            <a:r>
              <a:rPr lang="nl-NL" sz="2800" dirty="0"/>
              <a:t>Klaar maken van de bakken:</a:t>
            </a:r>
          </a:p>
          <a:p>
            <a:r>
              <a:rPr lang="nl-NL" sz="2800" dirty="0"/>
              <a:t>0,5gr Zeezout geeft 1 </a:t>
            </a:r>
            <a:r>
              <a:rPr lang="nl-NL" sz="2800" dirty="0" err="1"/>
              <a:t>mS</a:t>
            </a:r>
            <a:r>
              <a:rPr lang="nl-NL" sz="2800" dirty="0"/>
              <a:t> </a:t>
            </a:r>
            <a:r>
              <a:rPr lang="nl-NL" sz="2800" dirty="0" err="1"/>
              <a:t>Ec</a:t>
            </a:r>
            <a:r>
              <a:rPr lang="nl-NL" sz="2800" dirty="0"/>
              <a:t> verhoging per liter</a:t>
            </a:r>
          </a:p>
          <a:p>
            <a:r>
              <a:rPr lang="nl-NL" sz="2800" dirty="0"/>
              <a:t>Bak 25 liter:</a:t>
            </a:r>
          </a:p>
          <a:p>
            <a:r>
              <a:rPr lang="nl-NL" sz="2800" dirty="0"/>
              <a:t>Bak 3&amp;4: + 1mS=  25 X 0,5 = 12,5 gram  </a:t>
            </a:r>
          </a:p>
          <a:p>
            <a:r>
              <a:rPr lang="nl-NL" sz="2800" dirty="0"/>
              <a:t>Bak 5&amp;6: + 2mS=  25 X 1,0 = 25,0 gram  </a:t>
            </a:r>
          </a:p>
          <a:p>
            <a:r>
              <a:rPr lang="nl-NL" sz="2800" dirty="0"/>
              <a:t>Bak 7&amp;8: + 3mS=  25 x 1,5 = 37,5 gram </a:t>
            </a:r>
          </a:p>
          <a:p>
            <a:r>
              <a:rPr lang="nl-NL" sz="2800" dirty="0"/>
              <a:t>		( oplossen in 1 liter toevoegen aan 24 liter)</a:t>
            </a:r>
          </a:p>
          <a:p>
            <a:endParaRPr lang="nl-NL" sz="2800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1DA1CD5-62AC-C86B-57DD-B5AE58D20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3282" y="4485097"/>
            <a:ext cx="2918427" cy="176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0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1c85b-b197-48cd-8bb1-fe9e9ee0096b">
      <Terms xmlns="http://schemas.microsoft.com/office/infopath/2007/PartnerControls"/>
    </lcf76f155ced4ddcb4097134ff3c332f>
    <TaxCatchAll xmlns="414a8a67-acf6-4b09-bb49-f84330b442d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14" ma:contentTypeDescription="Een nieuw document maken." ma:contentTypeScope="" ma:versionID="df26e2361f59d12fcab5caeb108a0da6">
  <xsd:schema xmlns:xsd="http://www.w3.org/2001/XMLSchema" xmlns:xs="http://www.w3.org/2001/XMLSchema" xmlns:p="http://schemas.microsoft.com/office/2006/metadata/properties" xmlns:ns2="2cb1c85b-b197-48cd-8bb1-fe9e9ee0096b" xmlns:ns3="414a8a67-acf6-4b09-bb49-f84330b442d7" xmlns:ns4="5ad07612-1080-49cf-8fb2-28e7c3022d9a" targetNamespace="http://schemas.microsoft.com/office/2006/metadata/properties" ma:root="true" ma:fieldsID="2ec27913bf823355671e7e45cf2fbb5d" ns2:_="" ns3:_="" ns4:_="">
    <xsd:import namespace="2cb1c85b-b197-48cd-8bb1-fe9e9ee0096b"/>
    <xsd:import namespace="414a8a67-acf6-4b09-bb49-f84330b442d7"/>
    <xsd:import namespace="5ad07612-1080-49cf-8fb2-28e7c3022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ec6a8442-1569-46a6-a14f-f23e9ec9d8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8a67-acf6-4b09-bb49-f84330b442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48ea8ce-d6d7-4c67-93d5-dcdb41321123}" ma:internalName="TaxCatchAll" ma:showField="CatchAllData" ma:web="5ad07612-1080-49cf-8fb2-28e7c3022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07612-1080-49cf-8fb2-28e7c3022d9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C17762-DEC3-49C0-9AEF-0FF2F7FD4461}">
  <ds:schemaRefs>
    <ds:schemaRef ds:uri="http://schemas.microsoft.com/office/2006/documentManagement/types"/>
    <ds:schemaRef ds:uri="82ac19c3-1cff-4f70-a585-2de21a3866ce"/>
    <ds:schemaRef ds:uri="http://www.w3.org/XML/1998/namespace"/>
    <ds:schemaRef ds:uri="http://schemas.microsoft.com/office/2006/metadata/properties"/>
    <ds:schemaRef ds:uri="http://purl.org/dc/terms/"/>
    <ds:schemaRef ds:uri="915d7cad-3e71-4cea-95bb-ac32222adf06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DE57E11-E510-4B93-9F94-1D04E31440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1CFAB-B138-49B2-9426-CD09C5E2E19C}"/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470</Words>
  <Application>Microsoft Office PowerPoint</Application>
  <PresentationFormat>Breedbeeld</PresentationFormat>
  <Paragraphs>83</Paragraphs>
  <Slides>11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pH &amp; Ec</vt:lpstr>
      <vt:lpstr>   Extra Les Zoutproef Aardbei </vt:lpstr>
      <vt:lpstr>Zoutconcentratie &amp; wortelmilieu</vt:lpstr>
      <vt:lpstr>Zoutconcentratie &amp; wortelmilieu</vt:lpstr>
      <vt:lpstr>Zoutconcentratie &amp; wortelmilieu</vt:lpstr>
      <vt:lpstr>Zoutconcentratie &amp; wortelmilieu</vt:lpstr>
      <vt:lpstr>Zoutconcentratie &amp; wortelmilieu</vt:lpstr>
      <vt:lpstr>Zoutconcentratie &amp; wortelmilieu</vt:lpstr>
      <vt:lpstr>Zoutconcentratie &amp; wortelmilieu</vt:lpstr>
      <vt:lpstr>Zoutconcentratie &amp; wortelmilieu</vt:lpstr>
      <vt:lpstr>Zoutconcentratie &amp; wortelmilieu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Zuurgraad</dc:title>
  <dc:creator>Robert Soesman</dc:creator>
  <cp:lastModifiedBy>Ben Nienhuis</cp:lastModifiedBy>
  <cp:revision>185</cp:revision>
  <dcterms:created xsi:type="dcterms:W3CDTF">2018-11-12T12:54:01Z</dcterms:created>
  <dcterms:modified xsi:type="dcterms:W3CDTF">2023-01-20T10:17:50Z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0x010100F4FEFE2E46C86D4A9898CCC49B418B36</vt:lpwstr>
  </property>
</Properties>
</file>